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3442-E13F-41A5-AA1A-F90F52A00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461465"/>
          </a:xfrm>
        </p:spPr>
        <p:txBody>
          <a:bodyPr>
            <a:normAutofit/>
          </a:bodyPr>
          <a:lstStyle/>
          <a:p>
            <a:r>
              <a:rPr lang="en-IE" sz="7200" dirty="0">
                <a:solidFill>
                  <a:schemeClr val="accent1">
                    <a:lumMod val="75000"/>
                  </a:schemeClr>
                </a:solidFill>
              </a:rPr>
              <a:t>Mothers’ union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DE1AD-14C6-4F73-8FA8-DFAC3DA2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009900"/>
            <a:ext cx="8689976" cy="2247900"/>
          </a:xfrm>
        </p:spPr>
        <p:txBody>
          <a:bodyPr>
            <a:noAutofit/>
          </a:bodyPr>
          <a:lstStyle/>
          <a:p>
            <a:r>
              <a:rPr lang="en-I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Fund raising and</a:t>
            </a:r>
          </a:p>
          <a:p>
            <a:r>
              <a:rPr lang="en-I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F90A0-B687-45B0-9583-1257239B0269}"/>
              </a:ext>
            </a:extLst>
          </p:cNvPr>
          <p:cNvSpPr txBox="1"/>
          <p:nvPr/>
        </p:nvSpPr>
        <p:spPr>
          <a:xfrm>
            <a:off x="9744075" y="590550"/>
            <a:ext cx="2066925" cy="201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A2814-03E7-40C4-BE8D-9DE961EC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75" y="342900"/>
            <a:ext cx="2181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0E5B-551C-41E3-A1FE-F72E586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solidFill>
                  <a:schemeClr val="accent1">
                    <a:lumMod val="75000"/>
                  </a:schemeClr>
                </a:solidFill>
              </a:rPr>
              <a:t>FOCUS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09E0D9-1326-4671-8013-A150E21A9F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1029755" y="2361670"/>
            <a:ext cx="4766737" cy="35750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2AD5B-E234-492F-B6A2-1454A615F6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047875"/>
            <a:ext cx="5105400" cy="4004470"/>
          </a:xfrm>
        </p:spPr>
        <p:txBody>
          <a:bodyPr>
            <a:normAutofit/>
          </a:bodyPr>
          <a:lstStyle/>
          <a:p>
            <a:r>
              <a:rPr lang="en-IE" dirty="0"/>
              <a:t>All-Ireland Publication</a:t>
            </a:r>
          </a:p>
          <a:p>
            <a:r>
              <a:rPr lang="en-IE" dirty="0"/>
              <a:t>I’m continuing as the editor of this publication</a:t>
            </a:r>
          </a:p>
          <a:p>
            <a:r>
              <a:rPr lang="en-IE" dirty="0"/>
              <a:t>There will be two issues annually ~ SPRING AND AUTUMN</a:t>
            </a:r>
          </a:p>
          <a:p>
            <a:r>
              <a:rPr lang="en-IE" dirty="0"/>
              <a:t>We have received funding for focus for the next three years</a:t>
            </a:r>
          </a:p>
          <a:p>
            <a:r>
              <a:rPr lang="en-IE" dirty="0"/>
              <a:t>All-Ireland unit co-ordinators to write an article for each edition</a:t>
            </a:r>
          </a:p>
        </p:txBody>
      </p:sp>
    </p:spTree>
    <p:extLst>
      <p:ext uri="{BB962C8B-B14F-4D97-AF65-F5344CB8AC3E}">
        <p14:creationId xmlns:p14="http://schemas.microsoft.com/office/powerpoint/2010/main" val="36469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88EF-1228-4B41-9D05-E07FEC5E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solidFill>
                  <a:schemeClr val="accent1">
                    <a:lumMod val="75000"/>
                  </a:schemeClr>
                </a:solidFill>
              </a:rPr>
              <a:t>Mothers’ union leaflets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8C9A-2818-44AF-B643-76ADB6DBEA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Units are in the process of producing more leaflets ~ will be liaising with MSH in regard to this</a:t>
            </a:r>
          </a:p>
          <a:p>
            <a:r>
              <a:rPr lang="en-IE" dirty="0"/>
              <a:t>The fund raising and communication unit is Hoping to produce a small leaflet that </a:t>
            </a:r>
            <a:r>
              <a:rPr lang="en-IE" dirty="0" err="1"/>
              <a:t>outlineS</a:t>
            </a:r>
            <a:r>
              <a:rPr lang="en-IE" dirty="0"/>
              <a:t> the aims, objects and the work of mothers’ </a:t>
            </a:r>
            <a:r>
              <a:rPr lang="en-IE" dirty="0" err="1"/>
              <a:t>uniON</a:t>
            </a:r>
            <a:endParaRPr lang="en-I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2A116E-4628-4F31-B638-CB0B4D043AA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701076" y="2193080"/>
            <a:ext cx="4505404" cy="3424107"/>
          </a:xfrm>
        </p:spPr>
      </p:pic>
    </p:spTree>
    <p:extLst>
      <p:ext uri="{BB962C8B-B14F-4D97-AF65-F5344CB8AC3E}">
        <p14:creationId xmlns:p14="http://schemas.microsoft.com/office/powerpoint/2010/main" val="29082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D9A3-980C-456A-AFB6-6D6DDB5E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solidFill>
                  <a:schemeClr val="accent1">
                    <a:lumMod val="75000"/>
                  </a:schemeClr>
                </a:solidFill>
              </a:rPr>
              <a:t>New members pack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9846FD-0041-4B5D-B5A3-2AEE81B6EE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06320" y="1807824"/>
            <a:ext cx="1884045" cy="454264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25EEA-F4AD-42EF-B53B-0E59C8E684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692400"/>
            <a:ext cx="5105400" cy="3098799"/>
          </a:xfrm>
        </p:spPr>
        <p:txBody>
          <a:bodyPr/>
          <a:lstStyle/>
          <a:p>
            <a:r>
              <a:rPr lang="en-IE" dirty="0"/>
              <a:t>It was suggested that new members could be presented with a welcome pack ~ the pack could include some MU leaflets, a copy of the annual report (both of these are free MSH resources), a </a:t>
            </a:r>
            <a:r>
              <a:rPr lang="en-IE" dirty="0" err="1"/>
              <a:t>muloa</a:t>
            </a:r>
            <a:r>
              <a:rPr lang="en-IE" dirty="0"/>
              <a:t> bookmark, Mu pen or a mu worldwide logo badge</a:t>
            </a:r>
          </a:p>
        </p:txBody>
      </p:sp>
    </p:spTree>
    <p:extLst>
      <p:ext uri="{BB962C8B-B14F-4D97-AF65-F5344CB8AC3E}">
        <p14:creationId xmlns:p14="http://schemas.microsoft.com/office/powerpoint/2010/main" val="26916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E5C5-706F-45FC-B560-025C76B3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solidFill>
                  <a:schemeClr val="accent1">
                    <a:lumMod val="75000"/>
                  </a:schemeClr>
                </a:solidFill>
              </a:rPr>
              <a:t>Knitting projects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2C31C2-E720-4D7F-942B-9ED876A004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511" y="2366963"/>
            <a:ext cx="4647178" cy="34242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5DE39-F589-438E-ABA8-8BEC5C7812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5105400" cy="3795581"/>
          </a:xfrm>
        </p:spPr>
        <p:txBody>
          <a:bodyPr/>
          <a:lstStyle/>
          <a:p>
            <a:r>
              <a:rPr lang="en-IE" dirty="0"/>
              <a:t>The knitting projects are very popular and greatly appreciated </a:t>
            </a:r>
          </a:p>
          <a:p>
            <a:r>
              <a:rPr lang="en-IE" dirty="0"/>
              <a:t>Ensure all products meet proper safety standards</a:t>
            </a:r>
          </a:p>
          <a:p>
            <a:r>
              <a:rPr lang="en-IE" dirty="0"/>
              <a:t>Check for stray pins and needles in finished item AND REMEMBER TO ATTACH A TAG “MADE WITH LOVE BY MU”</a:t>
            </a:r>
          </a:p>
          <a:p>
            <a:r>
              <a:rPr lang="en-IE" dirty="0"/>
              <a:t>Dogs on left do not require any stuffing</a:t>
            </a:r>
          </a:p>
        </p:txBody>
      </p:sp>
    </p:spTree>
    <p:extLst>
      <p:ext uri="{BB962C8B-B14F-4D97-AF65-F5344CB8AC3E}">
        <p14:creationId xmlns:p14="http://schemas.microsoft.com/office/powerpoint/2010/main" val="26302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EE2F-B22B-4091-9330-C440BE42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solidFill>
                  <a:schemeClr val="accent1">
                    <a:lumMod val="75000"/>
                  </a:schemeClr>
                </a:solidFill>
              </a:rPr>
              <a:t>Decorated jam jars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DC0C67-BD4A-40D1-9A62-0371E4899C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72337" y="4643307"/>
            <a:ext cx="3495675" cy="790575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C6BB8A-4A9E-4775-9CBD-067D1DEC2B2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743825" y="1989601"/>
            <a:ext cx="2343150" cy="19526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8DB377-1A4B-443A-9516-13B24B3372E3}"/>
              </a:ext>
            </a:extLst>
          </p:cNvPr>
          <p:cNvSpPr txBox="1"/>
          <p:nvPr/>
        </p:nvSpPr>
        <p:spPr>
          <a:xfrm>
            <a:off x="819150" y="2214694"/>
            <a:ext cx="5261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AT OUR UNIT MEETING LYNNE COLEMAN (THE NEW </a:t>
            </a:r>
            <a:r>
              <a:rPr lang="en-IE" sz="2000"/>
              <a:t>UNIT CO-ORDINATOR) </a:t>
            </a:r>
            <a:r>
              <a:rPr lang="en-IE" sz="2000" dirty="0"/>
              <a:t>GAVE US ALL SMALL JAM JARS TO DECORATE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THEY CAN THEN BE FILLED WITH COINS ~ SUGGESTED 10C PIECES. ONCE FILLED THEY MAY BE GIVEN TO YOUR BRANCH FOR EITHER THEIR OWN FUNDS OR A MU CHARITY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COULD HAVE A LARGER JAR AND FILL WITH SPARE COINS TO HELP PAY YOU ANNUAL SUBSCRIPTION TO MOTHERS’ 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708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2928-77C6-486E-8C4D-3CE754C2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solidFill>
                  <a:schemeClr val="accent1">
                    <a:lumMod val="75000"/>
                  </a:schemeClr>
                </a:solidFill>
              </a:rPr>
              <a:t>ENTERPRISE UNIT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25AADD-5EF1-4EFB-BC3D-9DC193793E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4800" y="2313997"/>
            <a:ext cx="3464560" cy="388945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795EA-02DB-414B-A99B-00C8614EED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/>
              <a:t>THE ENTERPRISE UNIT HAS PRODUCED THREE LOVELY LITTLE PRAYER BOOKS:</a:t>
            </a:r>
          </a:p>
          <a:p>
            <a:pPr lvl="1"/>
            <a:r>
              <a:rPr lang="en-IE" dirty="0"/>
              <a:t>FAITH IN ACTION</a:t>
            </a:r>
          </a:p>
          <a:p>
            <a:pPr lvl="1"/>
            <a:r>
              <a:rPr lang="en-IE" dirty="0"/>
              <a:t>VISION AND MISSION</a:t>
            </a:r>
          </a:p>
          <a:p>
            <a:pPr lvl="1"/>
            <a:r>
              <a:rPr lang="en-IE" dirty="0"/>
              <a:t>UNITED IN FELLOWSHIP</a:t>
            </a:r>
          </a:p>
          <a:p>
            <a:r>
              <a:rPr lang="en-IE" dirty="0"/>
              <a:t>THEY ARE CURRENTLY OUT OF PRINT BUT IT IS HOPED TO HAVE MORE AVAILABLE IN THE NEAR FUTURE</a:t>
            </a:r>
          </a:p>
        </p:txBody>
      </p:sp>
    </p:spTree>
    <p:extLst>
      <p:ext uri="{BB962C8B-B14F-4D97-AF65-F5344CB8AC3E}">
        <p14:creationId xmlns:p14="http://schemas.microsoft.com/office/powerpoint/2010/main" val="33941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9A48-87E6-4633-8D2D-1A1E0F94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solidFill>
                  <a:schemeClr val="accent1">
                    <a:lumMod val="75000"/>
                  </a:schemeClr>
                </a:solidFill>
              </a:rPr>
              <a:t>MARY SUMNER ROSE BADGE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AFDD-6FA4-4D1D-A19E-C0AB888DB2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LYNNE SHOWED US A NEW BADGE WHICH HAS BEEN PRODUCED. IT FEATURES THE MARY SUMNER ROSE.</a:t>
            </a:r>
          </a:p>
          <a:p>
            <a:r>
              <a:rPr lang="en-IE" dirty="0"/>
              <a:t>SHE SUGGESTED THAT IT MIGHT BE A SUITABLE GIFT FOR A GUEST SPEAKER (SOME FELT THOUGH THAT IT DOES NOT REALLY IDENTIFY MOTHERS’ UNION AS OUR LOGO DOES NOT APPEAR ON IT)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26B833-D99A-4ACD-8BB8-23371EBB4B0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437120" y="2091665"/>
            <a:ext cx="2712719" cy="3783529"/>
          </a:xfrm>
        </p:spPr>
      </p:pic>
    </p:spTree>
    <p:extLst>
      <p:ext uri="{BB962C8B-B14F-4D97-AF65-F5344CB8AC3E}">
        <p14:creationId xmlns:p14="http://schemas.microsoft.com/office/powerpoint/2010/main" val="13175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B528-2374-4154-9FB1-F10E9BC3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solidFill>
                  <a:schemeClr val="accent1">
                    <a:lumMod val="75000"/>
                  </a:schemeClr>
                </a:solidFill>
              </a:rPr>
              <a:t>MUMS IN MAY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29AAE2-06A6-4586-9CAB-13E773CAA2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4275" y="2366963"/>
            <a:ext cx="4565649" cy="34242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B63A0-6030-4E51-9E7C-8825BA4FE3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457450"/>
            <a:ext cx="5105400" cy="3543300"/>
          </a:xfrm>
        </p:spPr>
        <p:txBody>
          <a:bodyPr>
            <a:normAutofit/>
          </a:bodyPr>
          <a:lstStyle/>
          <a:p>
            <a:r>
              <a:rPr lang="en-IE" dirty="0"/>
              <a:t>EVENTS FOR MUMS IN MAY WERE A GREAT SUCCESS </a:t>
            </a:r>
          </a:p>
          <a:p>
            <a:pPr lvl="1"/>
            <a:r>
              <a:rPr lang="en-IE" dirty="0"/>
              <a:t>€ 10937.11 RAISED IN REPUBLIC BY 31/12/2018</a:t>
            </a:r>
          </a:p>
          <a:p>
            <a:pPr lvl="1"/>
            <a:r>
              <a:rPr lang="en-IE" dirty="0"/>
              <a:t>€ 630.38 RAISED IN FIRE SIDE QUIZ/TEA COSY COMPETITIONS</a:t>
            </a:r>
          </a:p>
          <a:p>
            <a:r>
              <a:rPr lang="en-IE" dirty="0"/>
              <a:t>€ 1143 + € 37 WAS RAISED IN CASHEL, FERNS AND OSSORY</a:t>
            </a:r>
          </a:p>
        </p:txBody>
      </p:sp>
    </p:spTree>
    <p:extLst>
      <p:ext uri="{BB962C8B-B14F-4D97-AF65-F5344CB8AC3E}">
        <p14:creationId xmlns:p14="http://schemas.microsoft.com/office/powerpoint/2010/main" val="41445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98</TotalTime>
  <Words>411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Mothers’ union</vt:lpstr>
      <vt:lpstr>FOCUS</vt:lpstr>
      <vt:lpstr>Mothers’ union leaflets</vt:lpstr>
      <vt:lpstr>New members pack</vt:lpstr>
      <vt:lpstr>Knitting projects</vt:lpstr>
      <vt:lpstr>Decorated jam jars</vt:lpstr>
      <vt:lpstr>ENTERPRISE UNIT</vt:lpstr>
      <vt:lpstr>MARY SUMNER ROSE BADGE</vt:lpstr>
      <vt:lpstr>MUMS IN MAY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Mothers’ union</dc:title>
  <dc:creator>cfomothersunion@gmail.com</dc:creator>
  <cp:lastModifiedBy>cfomothersunion@gmail.com</cp:lastModifiedBy>
  <cp:revision>14</cp:revision>
  <dcterms:created xsi:type="dcterms:W3CDTF">2019-04-07T12:30:02Z</dcterms:created>
  <dcterms:modified xsi:type="dcterms:W3CDTF">2019-04-12T12:03:06Z</dcterms:modified>
</cp:coreProperties>
</file>